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629" r:id="rId2"/>
    <p:sldId id="628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00"/>
    <a:srgbClr val="FFFFFF"/>
    <a:srgbClr val="FCFDFE"/>
    <a:srgbClr val="00FF00"/>
    <a:srgbClr val="FFFF66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28" autoAdjust="0"/>
    <p:restoredTop sz="92289" autoAdjust="0"/>
  </p:normalViewPr>
  <p:slideViewPr>
    <p:cSldViewPr snapToGrid="0">
      <p:cViewPr varScale="1">
        <p:scale>
          <a:sx n="47" d="100"/>
          <a:sy n="47" d="100"/>
        </p:scale>
        <p:origin x="1190" y="38"/>
      </p:cViewPr>
      <p:guideLst>
        <p:guide orient="horz" pos="2137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1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A859E-CADE-4919-8F03-A737DC11015C}" type="datetimeFigureOut">
              <a:rPr kumimoji="1" lang="ja-JP" altLang="en-US" smtClean="0"/>
              <a:t>2020/5/22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1FB28-C0EA-4D43-85EE-CB4D8B4E0D1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93375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CF1A2-7CCF-40E4-8F0B-6E0285074A8B}" type="datetimeFigureOut">
              <a:rPr kumimoji="1" lang="ja-JP" altLang="en-US" smtClean="0"/>
              <a:t>2020/5/22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83B4C-0FCA-4505-81C3-555989162FF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2700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3100" y="4748213"/>
            <a:ext cx="5389563" cy="4720640"/>
          </a:xfrm>
        </p:spPr>
        <p:txBody>
          <a:bodyPr/>
          <a:lstStyle/>
          <a:p>
            <a:endParaRPr kumimoji="1" lang="en-US" altLang="ja-JP" sz="14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83B4C-0FCA-4505-81C3-555989162FFE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288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3100" y="4748213"/>
            <a:ext cx="5389563" cy="4720640"/>
          </a:xfrm>
        </p:spPr>
        <p:txBody>
          <a:bodyPr/>
          <a:lstStyle/>
          <a:p>
            <a:endParaRPr kumimoji="1" lang="en-US" altLang="ja-JP" sz="14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83B4C-0FCA-4505-81C3-555989162FFE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9891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0"/>
            <a:ext cx="1681163" cy="52863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9D362A8-9C72-451F-B3C7-A05A0702FA1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40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9D362A8-9C72-451F-B3C7-A05A0702FA1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852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9D362A8-9C72-451F-B3C7-A05A0702FA1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824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9D362A8-9C72-451F-B3C7-A05A0702FA1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382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9D362A8-9C72-451F-B3C7-A05A0702FA1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563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9D362A8-9C72-451F-B3C7-A05A0702FA1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67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9D362A8-9C72-451F-B3C7-A05A0702FA1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563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9D362A8-9C72-451F-B3C7-A05A0702FA1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783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9D362A8-9C72-451F-B3C7-A05A0702FA1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452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9D362A8-9C72-451F-B3C7-A05A0702FA1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76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9D362A8-9C72-451F-B3C7-A05A0702FA1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214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9D362A8-9C72-451F-B3C7-A05A0702FA1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070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>
            <a:spLocks noGrp="1"/>
          </p:cNvSpPr>
          <p:nvPr>
            <p:ph type="sldNum" sz="quarter" idx="4294967295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ja-JP" altLang="en-US" sz="1800" dirty="0" smtClean="0">
                <a:solidFill>
                  <a:prstClr val="black">
                    <a:tint val="75000"/>
                  </a:prstClr>
                </a:solidFill>
              </a:rPr>
              <a:t>１</a:t>
            </a:r>
            <a:endParaRPr lang="ja-JP" altLang="en-US" sz="1800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704495"/>
              </p:ext>
            </p:extLst>
          </p:nvPr>
        </p:nvGraphicFramePr>
        <p:xfrm>
          <a:off x="205152" y="1001906"/>
          <a:ext cx="8775562" cy="5376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5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1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4769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301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人以上の事業主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101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人以上　　　　　　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300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人以下の事業主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人以下の　事業主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0822">
                <a:tc rowSpan="2"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改正内容・施行期日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行動計画に盛り込む数値目標について、現行の１項目以上から、</a:t>
                      </a:r>
                      <a:r>
                        <a:rPr kumimoji="1" lang="ja-JP" altLang="en-US" sz="160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区分毎</a:t>
                      </a:r>
                      <a:r>
                        <a:rPr kumimoji="1" lang="ja-JP" altLang="en-US" sz="1200" b="1" u="sng" baseline="30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1" u="sng" baseline="30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200" b="1" u="sng" baseline="30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  <a:r>
                        <a:rPr kumimoji="1" lang="ja-JP" altLang="en-US" sz="160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に１項目以上</a:t>
                      </a:r>
                      <a:r>
                        <a:rPr kumimoji="1" lang="ja-JP" altLang="en-US" sz="160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に改正</a:t>
                      </a:r>
                      <a:endParaRPr kumimoji="1" lang="en-US" altLang="ja-JP" sz="1600" b="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indent="0" algn="r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600" b="1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【2020</a:t>
                      </a:r>
                      <a:r>
                        <a:rPr kumimoji="1" lang="ja-JP" altLang="en-US" sz="1600" b="1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年４月１日</a:t>
                      </a:r>
                      <a:r>
                        <a:rPr kumimoji="1" lang="en-US" altLang="ja-JP" sz="1600" b="1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情報公表は、現行の１項目以上から、</a:t>
                      </a:r>
                      <a:r>
                        <a:rPr kumimoji="1" lang="ja-JP" altLang="en-US" sz="160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区分毎</a:t>
                      </a:r>
                      <a:r>
                        <a:rPr kumimoji="1" lang="ja-JP" altLang="en-US" sz="1200" b="1" u="sng" baseline="30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1" u="sng" baseline="30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200" b="1" u="sng" baseline="30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  <a:r>
                        <a:rPr kumimoji="1" lang="ja-JP" altLang="en-US" sz="160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に１項目以上</a:t>
                      </a:r>
                      <a:r>
                        <a:rPr kumimoji="1" lang="ja-JP" altLang="en-US" sz="160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に改正</a:t>
                      </a:r>
                      <a:endParaRPr kumimoji="1" lang="en-US" altLang="ja-JP" sz="1600" b="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indent="0" algn="r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600" b="1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【2020</a:t>
                      </a:r>
                      <a:r>
                        <a:rPr kumimoji="1" lang="ja-JP" altLang="en-US" sz="1600" b="1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年６月１日</a:t>
                      </a:r>
                      <a:r>
                        <a:rPr kumimoji="1" lang="en-US" altLang="ja-JP" sz="1600" b="1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情報公表項目に「法定を上回る社内制度の概要」を追加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60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一般事業主行動計画の策定と情報公表の義務化</a:t>
                      </a:r>
                      <a:endParaRPr kumimoji="1" lang="en-US" altLang="ja-JP" sz="1600" b="1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＊現行法で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301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人以上の事業主に義務付けられている内容について</a:t>
                      </a:r>
                      <a:r>
                        <a:rPr kumimoji="1" lang="ja-JP" altLang="en-US" sz="160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努力義務から義務へ改正</a:t>
                      </a:r>
                      <a:endParaRPr kumimoji="1" lang="en-US" altLang="ja-JP" sz="1600" b="1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indent="0" algn="r">
                        <a:buFont typeface="Wingdings" panose="05000000000000000000" pitchFamily="2" charset="2"/>
                        <a:buNone/>
                      </a:pPr>
                      <a:endParaRPr kumimoji="1" lang="en-US" altLang="ja-JP" sz="1600" b="1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indent="0" algn="r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600" b="1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【2022</a:t>
                      </a:r>
                      <a:r>
                        <a:rPr kumimoji="1" lang="ja-JP" altLang="en-US" sz="1600" b="1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年４月</a:t>
                      </a:r>
                      <a:r>
                        <a:rPr kumimoji="1" lang="en-US" altLang="ja-JP" sz="1600" b="1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600" b="1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r>
                        <a:rPr kumimoji="1" lang="en-US" altLang="ja-JP" sz="1600" b="1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≪変更なし≫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＊現行法で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301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人以上の企業に義務付けられている内容について努力義務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043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勧告違反の場合の企業名公表、プラチナえるぼし認定　</a:t>
                      </a:r>
                      <a:r>
                        <a:rPr kumimoji="1" lang="en-US" altLang="ja-JP" sz="160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kumimoji="1" lang="en-US" altLang="ja-JP" sz="1600" b="1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2020</a:t>
                      </a:r>
                      <a:r>
                        <a:rPr kumimoji="1" lang="ja-JP" altLang="en-US" sz="1600" b="1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年６月１日</a:t>
                      </a:r>
                      <a:r>
                        <a:rPr kumimoji="1" lang="en-US" altLang="ja-JP" sz="1600" b="1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  <a:endParaRPr kumimoji="1" lang="ja-JP" altLang="en-US" sz="160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kumimoji="1" lang="ja-JP" altLang="en-US" sz="1600" b="1" u="sng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5976542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0" y="6441979"/>
            <a:ext cx="91441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）「女性労働者に対する職業生活に関する機会の提供」と「職業生活と家庭生活の両立に資する雇用環境の整備」の２区分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0"/>
            <a:ext cx="9144000" cy="653143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ja-JP" altLang="en-US" sz="280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改正</a:t>
            </a:r>
            <a:r>
              <a:rPr lang="ja-JP" altLang="en-US" sz="280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女性活躍</a:t>
            </a:r>
            <a:r>
              <a:rPr lang="ja-JP" altLang="en-US" sz="280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推進法の施行期日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282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>
            <a:spLocks noGrp="1"/>
          </p:cNvSpPr>
          <p:nvPr>
            <p:ph type="sldNum" sz="quarter" idx="4294967295"/>
          </p:nvPr>
        </p:nvSpPr>
        <p:spPr>
          <a:xfrm>
            <a:off x="7086600" y="6472408"/>
            <a:ext cx="20574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ja-JP" altLang="en-US" sz="1800" dirty="0" smtClean="0">
                <a:solidFill>
                  <a:prstClr val="black">
                    <a:tint val="75000"/>
                  </a:prstClr>
                </a:solidFill>
              </a:rPr>
              <a:t>２</a:t>
            </a:r>
            <a:endParaRPr lang="ja-JP" altLang="en-US" sz="1800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991807"/>
              </p:ext>
            </p:extLst>
          </p:nvPr>
        </p:nvGraphicFramePr>
        <p:xfrm>
          <a:off x="108290" y="1084918"/>
          <a:ext cx="8911886" cy="5098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4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9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82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9917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改正事項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施行期日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762">
                <a:tc rowSpan="4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労働施策総合推進法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（パワハラ）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国、事業主及び労働者の責務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2020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年６月１日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842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雇用管理上の措置義務の新設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2020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年６月１日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中小企業は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2022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年３月末まで努力義務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762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事業主への相談等を理由とした不利益取扱いの禁止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2020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年６月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842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紛争解決援助・調停、措置義務等の履行確保（報告徴収、公表規定整備）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2020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年６月１日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中小企業の措置義務は、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2022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年３月末まで対象外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777">
                <a:tc rowSpan="5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均等法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（セクハラ）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国、事業主及び労働者の責務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2020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年６月１日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777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事業主への相談等を理由とした不利益取扱いの禁止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777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他社の措置義務の実施への協力（努力義務）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777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調停の意見聴取の対象拡大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777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男女雇用機会均等推進者の選任努力義務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777">
                <a:tc rowSpan="2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育介法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（マタハラ）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国、事業主及び労働者の責務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777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事業主への相談等を理由とした不利益取扱いの禁止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216581" y="6333908"/>
            <a:ext cx="8077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（注）中小企業の定義は、中小企業基本法の定義と同様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0"/>
            <a:ext cx="9144000" cy="796355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ja-JP" altLang="en-US" sz="280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職場</a:t>
            </a:r>
            <a:r>
              <a:rPr lang="ja-JP" altLang="en-US" sz="280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のハラスメント防止</a:t>
            </a:r>
            <a:r>
              <a:rPr lang="ja-JP" altLang="en-US" sz="280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対策関係に</a:t>
            </a:r>
            <a:r>
              <a:rPr lang="ja-JP" altLang="en-US" sz="280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係る施行期日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972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14530</TotalTime>
  <Words>421</Words>
  <Application>Microsoft Office PowerPoint</Application>
  <PresentationFormat>画面に合わせる (4:3)</PresentationFormat>
  <Paragraphs>54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Meiryo UI</vt:lpstr>
      <vt:lpstr>ＭＳ Ｐゴシック</vt:lpstr>
      <vt:lpstr>ＭＳ 明朝</vt:lpstr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日本経済団体連合会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横尾　拓弥</dc:creator>
  <cp:lastModifiedBy>布山  祐子</cp:lastModifiedBy>
  <cp:revision>1759</cp:revision>
  <cp:lastPrinted>2020-01-23T06:04:21Z</cp:lastPrinted>
  <dcterms:created xsi:type="dcterms:W3CDTF">2014-10-10T10:31:33Z</dcterms:created>
  <dcterms:modified xsi:type="dcterms:W3CDTF">2020-05-22T08:02:11Z</dcterms:modified>
</cp:coreProperties>
</file>